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Montserrat" pitchFamily="34" charset="0"/>
      <p:bold r:id="rId17"/>
    </p:embeddedFont>
    <p:embeddedFont>
      <p:font typeface="Montserrat" pitchFamily="34" charset="-122"/>
      <p:bold r:id="rId18"/>
    </p:embeddedFont>
    <p:embeddedFont>
      <p:font typeface="Montserrat" pitchFamily="34" charset="-120"/>
      <p:bold r:id="rId19"/>
    </p:embeddedFont>
    <p:embeddedFont>
      <p:font typeface="Heebo Light" pitchFamily="34" charset="0"/>
      <p:bold r:id="rId20"/>
    </p:embeddedFont>
    <p:embeddedFont>
      <p:font typeface="Heebo Light" pitchFamily="34" charset="-122"/>
      <p:bold r:id="rId21"/>
    </p:embeddedFont>
    <p:embeddedFont>
      <p:font typeface="Heebo Light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538"/>
            <a:ext cx="7556421" cy="354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FacePay: Универсальные  бесконтактные платежи с применением технологий компьютерного зрения</a:t>
            </a:r>
            <a:endParaRPr lang="en-US" sz="445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0" y="7760970"/>
            <a:ext cx="24193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6487"/>
            <a:ext cx="830401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Интеграция с устройствами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80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580578"/>
            <a:ext cx="56709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Apple Watch или другие умные браслеты.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425327"/>
            <a:ext cx="56709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Уведомления о платежах.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580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65783" y="55805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Умный терминал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65783" y="6070997"/>
            <a:ext cx="56709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Синхронизация с камерами при покупке продукции</a:t>
            </a:r>
            <a:endParaRPr lang="en-US" sz="175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0" y="7519670"/>
            <a:ext cx="2419350" cy="7099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338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Почему Apple Pay недоступен для карт РФ?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Санкции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Блокировка Apple Pay для российских карт.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11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Ограничения NFC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iPhone не поддерживает сторонние NFC-приложения.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344269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Удаление приложений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Банковские приложения удаляются из App Store.</a:t>
            </a:r>
            <a:endParaRPr lang="en-US" sz="1750" dirty="0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0" y="7772400"/>
            <a:ext cx="24193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090" y="1036320"/>
            <a:ext cx="4808220" cy="61569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49003"/>
            <a:ext cx="66983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Как работает FacePay?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2824758"/>
            <a:ext cx="365891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Регистрация биометрии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Через портал госуслуг.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4185642"/>
            <a:ext cx="39119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Сканирование в магазине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Камеры считывают лицо и товары.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546527"/>
            <a:ext cx="35007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Автоматическая оплата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Списание при выходе из магазина.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3510"/>
            <a:ext cx="755642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Ошибки идентификации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2451"/>
            <a:ext cx="3664863" cy="3303508"/>
          </a:xfrm>
          <a:prstGeom prst="roundRect">
            <a:avLst>
              <a:gd name="adj" fmla="val 288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696885"/>
            <a:ext cx="3195995" cy="2834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Необходимый триггер - подмигивание или особый девайс. Камеры на входе считывают триггер и идентифицируют покупателя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0171867" y="2462451"/>
            <a:ext cx="3664863" cy="3303508"/>
          </a:xfrm>
          <a:prstGeom prst="roundRect">
            <a:avLst>
              <a:gd name="adj" fmla="val 288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06301" y="2696885"/>
            <a:ext cx="3195995" cy="1771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 ошибки идентификации покупателя приходит уведомление для сотрудника магазина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5992773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717863" y="6227207"/>
            <a:ext cx="66810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Предлагается альтернативный метод оплаты</a:t>
            </a:r>
            <a:endParaRPr lang="en-US" sz="220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20" y="7760335"/>
            <a:ext cx="24193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302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Цифровой рубль и машинное зрение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3358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3358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ЦБ РФ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826318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Интеграция для эмиссии цифрового рубля.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43358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4335899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Биометрия и машинное зрение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5180647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Идентификация пользователей.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916186"/>
            <a:ext cx="7234714" cy="664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Бестиарий в приложении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0660" y="1899642"/>
            <a:ext cx="3721418" cy="3763566"/>
          </a:xfrm>
          <a:prstGeom prst="roundRect">
            <a:avLst>
              <a:gd name="adj" fmla="val 24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0925" y="2119908"/>
            <a:ext cx="3280886" cy="33230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точках, подключенных к системе оплаты через биометрию, случайным образом могут появляться     Т-угрики, это событие отмечается на карте внутри приложения банка.</a:t>
            </a:r>
            <a:endParaRPr lang="en-US" sz="2050" dirty="0"/>
          </a:p>
        </p:txBody>
      </p:sp>
      <p:sp>
        <p:nvSpPr>
          <p:cNvPr id="6" name="Shape 3"/>
          <p:cNvSpPr/>
          <p:nvPr/>
        </p:nvSpPr>
        <p:spPr>
          <a:xfrm>
            <a:off x="10164723" y="1899642"/>
            <a:ext cx="3721418" cy="3763566"/>
          </a:xfrm>
          <a:prstGeom prst="roundRect">
            <a:avLst>
              <a:gd name="adj" fmla="val 24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84988" y="2119908"/>
            <a:ext cx="3280886" cy="16615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поимки Т-угрика необходимо совершить покупку на определенную сумму именно биометрией.</a:t>
            </a:r>
            <a:r>
              <a:rPr lang="ru-RU" alt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Данный процесс интегрирован в сам Т-банк в экосистеме Т-города</a:t>
            </a: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+mn-ea"/>
              </a:rPr>
              <a:t>.</a:t>
            </a:r>
            <a:endParaRPr lang="en-US" sz="2050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050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ru-RU" altLang="en-US" sz="2050" dirty="0"/>
          </a:p>
        </p:txBody>
      </p:sp>
      <p:sp>
        <p:nvSpPr>
          <p:cNvPr id="8" name="Shape 5"/>
          <p:cNvSpPr/>
          <p:nvPr/>
        </p:nvSpPr>
        <p:spPr>
          <a:xfrm>
            <a:off x="6230660" y="5875853"/>
            <a:ext cx="7655481" cy="1437442"/>
          </a:xfrm>
          <a:prstGeom prst="roundRect">
            <a:avLst>
              <a:gd name="adj" fmla="val 621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50925" y="6096119"/>
            <a:ext cx="7214949" cy="996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Коллекцию всех пойманных  Т-угриков пользователь сможет увидеть в личном кабинете банка.</a:t>
            </a:r>
            <a:endParaRPr lang="en-US" sz="205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0" y="7628890"/>
            <a:ext cx="2419350" cy="600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519"/>
            <a:ext cx="5670590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Играй и экономь!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 оплату данным способом покупатели получают в награду специальную валюту (T-vision) в размере 10% от покупки. Данную валюту можно тратить на колесо удачи для детей (100 T - vision) или на общее колесо удачи (200 T - vision).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3978116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Мотивация для привлечения маленьких покупателей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471279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 колесе удачи для детей призы:            (T - vision, акции банка, редкие достижения, льготные периоды джуниор карт и т. д.).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3978116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Мотивация для привлечения больших покупателей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47127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 колесе удачи для взрослых призы: (Кэшбек, акции банка, подписки партнеров, подписка Pro и т. д.).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30630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Личные достижения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Награды за активность пользователей.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5692497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Достижения в приложении Т-банка за оплату лицом.</a:t>
            </a:r>
            <a:endParaRPr lang="en-US" sz="1750" dirty="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1050" y="7748905"/>
            <a:ext cx="24193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339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Защита данных на уровне государства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111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385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Шифрование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875967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ГОСТ 34.12-2015 обеспечивает безопасность.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15111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385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Защищенные ЦОД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875967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Хранение биометрических данных.</a:t>
            </a:r>
            <a:endParaRPr lang="en-US" sz="175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0" y="7682230"/>
            <a:ext cx="2419350" cy="547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5446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FacePay доступно и выгодно обширному кругу лиц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499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Молодежь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112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NFT-бонусы и квесты.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99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Взрослые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3112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Экономия времени без ожидания в очереди, повышенный кешбек.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01164"/>
            <a:ext cx="13042821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Удобство использования метода оплаты через биометрию, вовлеченность через игры и бонусы. Дети также потенциально становятся участниками системы через родителей.</a:t>
            </a:r>
            <a:endParaRPr lang="en-US" sz="2200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1050" y="7470775"/>
            <a:ext cx="2419350" cy="758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2532</Words>
  <Application>WPS Presentation</Application>
  <PresentationFormat>On-screen Show (16:9)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Montserrat</vt:lpstr>
      <vt:lpstr>Montserrat</vt:lpstr>
      <vt:lpstr>Montserrat</vt:lpstr>
      <vt:lpstr>Heebo Light</vt:lpstr>
      <vt:lpstr>Heebo Light</vt:lpstr>
      <vt:lpstr>Heebo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Илья Иртюга</cp:lastModifiedBy>
  <cp:revision>5</cp:revision>
  <dcterms:created xsi:type="dcterms:W3CDTF">2025-04-27T12:31:00Z</dcterms:created>
  <dcterms:modified xsi:type="dcterms:W3CDTF">2025-04-27T14:04:11Z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02329554E4CF44FA8479ACAD2718D0C2_12</vt:lpwstr>
  </property>
  <property fmtid="{D5CDD505-2E9C-101B-9397-08002B2CF9AE}" pid="3" name="KSOProductBuildVer">
    <vt:lpwstr>1049-12.2.0.20795</vt:lpwstr>
  </property>
</Properties>
</file>